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7" r:id="rId3"/>
    <p:sldId id="257" r:id="rId4"/>
    <p:sldId id="271" r:id="rId5"/>
    <p:sldId id="270" r:id="rId6"/>
    <p:sldId id="265" r:id="rId7"/>
    <p:sldId id="266" r:id="rId8"/>
    <p:sldId id="258" r:id="rId9"/>
    <p:sldId id="268" r:id="rId10"/>
    <p:sldId id="269" r:id="rId11"/>
    <p:sldId id="260" r:id="rId12"/>
    <p:sldId id="261" r:id="rId13"/>
    <p:sldId id="262" r:id="rId14"/>
    <p:sldId id="264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02" autoAdjust="0"/>
    <p:restoredTop sz="94660"/>
  </p:normalViewPr>
  <p:slideViewPr>
    <p:cSldViewPr>
      <p:cViewPr>
        <p:scale>
          <a:sx n="61" d="100"/>
          <a:sy n="61" d="100"/>
        </p:scale>
        <p:origin x="-1530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E9A5-8327-4083-B6D3-97B8C6A32E9C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8509-574C-4531-A704-DC109DA6B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E9A5-8327-4083-B6D3-97B8C6A32E9C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8509-574C-4531-A704-DC109DA6B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E9A5-8327-4083-B6D3-97B8C6A32E9C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8509-574C-4531-A704-DC109DA6B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E9A5-8327-4083-B6D3-97B8C6A32E9C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8509-574C-4531-A704-DC109DA6B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E9A5-8327-4083-B6D3-97B8C6A32E9C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8509-574C-4531-A704-DC109DA6B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E9A5-8327-4083-B6D3-97B8C6A32E9C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8509-574C-4531-A704-DC109DA6B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E9A5-8327-4083-B6D3-97B8C6A32E9C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8509-574C-4531-A704-DC109DA6B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E9A5-8327-4083-B6D3-97B8C6A32E9C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8509-574C-4531-A704-DC109DA6B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E9A5-8327-4083-B6D3-97B8C6A32E9C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8509-574C-4531-A704-DC109DA6B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E9A5-8327-4083-B6D3-97B8C6A32E9C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8509-574C-4531-A704-DC109DA6B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E9A5-8327-4083-B6D3-97B8C6A32E9C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8509-574C-4531-A704-DC109DA6B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8E9A5-8327-4083-B6D3-97B8C6A32E9C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F8509-574C-4531-A704-DC109DA6B9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усикичкина\Desktop\abstraktnye-fony-dlya-prezentacii-volny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1" y="-509588"/>
            <a:ext cx="10669549" cy="787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-387423"/>
            <a:ext cx="7308304" cy="387424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uk-UA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uk-UA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uk-UA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uk-UA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uk-UA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uk-UA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uk-UA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uk-UA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     </a:t>
            </a:r>
            <a:b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uk-UA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uk-UA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uk-UA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uk-UA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uk-UA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uk-UA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uk-UA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uk-UA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uk-UA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uk-UA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ПОРТФОЛІО</a:t>
            </a:r>
            <a:br>
              <a:rPr lang="uk-UA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керівника гуртка «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Just English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»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uk-UA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uk-UA" sz="3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Дячук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Владислави Олександрівни</a:t>
            </a:r>
            <a:br>
              <a:rPr lang="uk-UA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uk-UA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uk-UA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uk-UA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uk-UA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БДЮТ «</a:t>
            </a:r>
            <a:r>
              <a:rPr lang="uk-UA" sz="2800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Дивоцвіт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» </a:t>
            </a:r>
            <a:br>
              <a:rPr lang="uk-UA" sz="28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м. Бориспіль, 2018 р.</a:t>
            </a: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ru-RU" sz="32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8" name="Picture 4" descr="C:\Users\Владусикичкина\Desktop\Pbl_TzXle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32656"/>
            <a:ext cx="230425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усикичкина\Desktop\abstraktnye-fony-dlya-prezentacii-volny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836712"/>
            <a:ext cx="6912768" cy="187220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</a:br>
            <a:r>
              <a:rPr lang="uk-UA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З</a:t>
            </a:r>
            <a:r>
              <a:rPr lang="uk-UA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аймаюсь самоосвітою,</a:t>
            </a:r>
            <a:r>
              <a:rPr lang="uk-UA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uk-UA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</a:br>
            <a:r>
              <a:rPr lang="uk-UA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проходжу </a:t>
            </a:r>
            <a:r>
              <a:rPr lang="uk-UA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онлайн-курси</a:t>
            </a:r>
            <a:r>
              <a:rPr lang="uk-UA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uk-UA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IELTS Academic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Lingualeo</a:t>
            </a:r>
            <a:r>
              <a:rPr lang="uk-UA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uk-UA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</a:b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59"/>
            <a:ext cx="2880320" cy="373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ладусикичкина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Autofit/>
          </a:bodyPr>
          <a:lstStyle/>
          <a:p>
            <a:r>
              <a:rPr lang="uk-UA" sz="4000" dirty="0" smtClean="0">
                <a:latin typeface="Arial Narrow" panose="020B0606020202030204" pitchFamily="34" charset="0"/>
              </a:rPr>
              <a:t>Веселий </a:t>
            </a:r>
            <a:r>
              <a:rPr lang="uk-UA" sz="4000" dirty="0" err="1" smtClean="0">
                <a:latin typeface="Arial Narrow" panose="020B0606020202030204" pitchFamily="34" charset="0"/>
              </a:rPr>
              <a:t>Хелоувін</a:t>
            </a:r>
            <a:r>
              <a:rPr lang="uk-UA" sz="4000" dirty="0" smtClean="0">
                <a:latin typeface="Arial Narrow" panose="020B0606020202030204" pitchFamily="34" charset="0"/>
              </a:rPr>
              <a:t> 2016</a:t>
            </a:r>
            <a:endParaRPr lang="ru-RU" sz="40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C:\Users\Владусикичкина\Desktop\Dn9gX3Asg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692696"/>
            <a:ext cx="842493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усикичкина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Arial Narrow" panose="020B0606020202030204" pitchFamily="34" charset="0"/>
              </a:rPr>
              <a:t>Веселий </a:t>
            </a:r>
            <a:r>
              <a:rPr lang="uk-UA" dirty="0" err="1" smtClean="0">
                <a:latin typeface="Arial Narrow" panose="020B0606020202030204" pitchFamily="34" charset="0"/>
              </a:rPr>
              <a:t>Хелоувін</a:t>
            </a:r>
            <a:r>
              <a:rPr lang="uk-UA" dirty="0" smtClean="0">
                <a:latin typeface="Arial Narrow" panose="020B0606020202030204" pitchFamily="34" charset="0"/>
              </a:rPr>
              <a:t> </a:t>
            </a:r>
            <a:r>
              <a:rPr lang="uk-UA" sz="3100" dirty="0" smtClean="0">
                <a:latin typeface="Arial Narrow" panose="020B0606020202030204" pitchFamily="34" charset="0"/>
              </a:rPr>
              <a:t>2016</a:t>
            </a:r>
            <a:endParaRPr lang="ru-RU" sz="3100" dirty="0">
              <a:latin typeface="Arial Narrow" panose="020B0606020202030204" pitchFamily="34" charset="0"/>
            </a:endParaRPr>
          </a:p>
        </p:txBody>
      </p:sp>
      <p:pic>
        <p:nvPicPr>
          <p:cNvPr id="2051" name="Picture 3" descr="C:\Users\Владусикичкина\Desktop\Xn897Xn3c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6" y="942465"/>
            <a:ext cx="8352928" cy="57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Владусикичкина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ладусикичкина\Desktop\p3mK_arWk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87341"/>
            <a:ext cx="648072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усикичкина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65"/>
            <a:ext cx="9144000" cy="834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Святкуємо</a:t>
            </a:r>
            <a:r>
              <a:rPr lang="uk-UA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дні народження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7" name="Picture 3" descr="C:\Users\Владусикичкина\Desktop\XrA9iP1Wy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08123"/>
            <a:ext cx="806489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усикичкина\Desktop\__20160213_19890369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0872"/>
            <a:ext cx="9144000" cy="7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Дякую за увагу!</a:t>
            </a:r>
            <a:endParaRPr lang="ru-RU" sz="4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усикичкина\Desktop\abstraktnye-fony-dlya-prezentacii-volny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5700"/>
              </a:lnSpc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uk-UA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uk-UA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uk-UA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uk-UA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uk-UA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uk-UA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uk-UA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uk-UA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Освіта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вища</a:t>
            </a:r>
            <a:br>
              <a:rPr lang="uk-UA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Академія адвокатури України </a:t>
            </a:r>
            <a:br>
              <a:rPr lang="uk-UA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      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Здобула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кваліфікацію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бакалавра 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філології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та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магістра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за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спеціальністю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«переклад» 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викладач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двох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іноземних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мов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(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англійська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німецька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). 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uk-UA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uk-UA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 спеціальністю: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філолог, перекладач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усикичкина\Desktop\786604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/>
              <a:t/>
            </a:r>
            <a:br>
              <a:rPr lang="uk-UA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Педагогічний стаж </a:t>
            </a:r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</a:rPr>
              <a:t> років</a:t>
            </a:r>
            <a:br>
              <a:rPr lang="uk-UA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 роботи в БДЮТ </a:t>
            </a:r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</a:rPr>
              <a:t>– 4 роки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Моє педагогічне кредо:</a:t>
            </a:r>
            <a:br>
              <a:rPr lang="uk-UA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more you teach others the more you learn for yourself</a:t>
            </a:r>
            <a:endParaRPr lang="ru-RU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ладусикичкина\Desktop\Презентация 2017\Фон\motto.net.ua_217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38164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Метою моєї діяльності 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є </a:t>
            </a: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формування у вихованців 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стійкої мотивації до вивчення іноземної мови, розвиток комунікативних здібностей та бажання використовувати англійську мову, як засіб спілкування</a:t>
            </a: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None/>
            </a:pPr>
            <a:endParaRPr lang="uk-UA" sz="3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uk-UA" sz="3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uk-UA" sz="3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8" name="Picture 4" descr="C:\Users\Владусикичкина\Desktop\Bashnya-Elizavetyi-London-Angl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48" y="3717032"/>
            <a:ext cx="7890098" cy="28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усикичкина\Desktop\Презентация 2017\Фон\motto.net.ua_217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ладусикичкина\Desktop\IMG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4320"/>
            <a:ext cx="5328592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Владусикичкина\Desktop\united_kingdom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914400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74042"/>
          </a:xfrm>
        </p:spPr>
        <p:txBody>
          <a:bodyPr>
            <a:normAutofit fontScale="90000"/>
          </a:bodyPr>
          <a:lstStyle/>
          <a:p>
            <a:pPr>
              <a:lnSpc>
                <a:spcPts val="5800"/>
              </a:lnSpc>
            </a:pP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Мета 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програми </a:t>
            </a:r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полягає у оволодінні дітьми уміннями і навичками </a:t>
            </a:r>
            <a:r>
              <a:rPr lang="uk-UA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uk-UA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uk-UA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спілкування </a:t>
            </a:r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англійською мовою </a:t>
            </a:r>
            <a:r>
              <a:rPr lang="uk-UA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uk-UA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uk-UA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 </a:t>
            </a:r>
            <a:r>
              <a:rPr lang="uk-UA" dirty="0">
                <a:solidFill>
                  <a:srgbClr val="002060"/>
                </a:solidFill>
                <a:latin typeface="Arial Narrow" panose="020B0606020202030204" pitchFamily="34" charset="0"/>
              </a:rPr>
              <a:t>різних сферах та ситуаціях.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усикичкина\Desktop\british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 дошкільників іноземної мови я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застосовую </a:t>
            </a:r>
            <a:b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uk-UA" dirty="0" smtClean="0"/>
              <a:t>інтерактивні </a:t>
            </a:r>
            <a:r>
              <a:rPr lang="uk-UA" dirty="0"/>
              <a:t>ігрові методи (дидактичні ігри),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мовні (</a:t>
            </a:r>
            <a:r>
              <a:rPr lang="uk-UA" dirty="0"/>
              <a:t>фонетичні, лексичні, граматичні),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мовленнєві </a:t>
            </a:r>
            <a:r>
              <a:rPr lang="uk-UA" dirty="0"/>
              <a:t>(аудіювання, говоріння) та комунікативні вправи.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467544" y="2924944"/>
            <a:ext cx="1152128" cy="50405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67544" y="4149080"/>
            <a:ext cx="1152128" cy="50405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67544" y="5301208"/>
            <a:ext cx="1152128" cy="50405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усикичкина\Desktop\786604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707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17532"/>
            <a:ext cx="8291264" cy="951228"/>
          </a:xfrm>
        </p:spPr>
        <p:txBody>
          <a:bodyPr>
            <a:noAutofit/>
          </a:bodyPr>
          <a:lstStyle/>
          <a:p>
            <a:pPr marL="514350" indent="-514350" algn="l">
              <a:buFont typeface="Wingdings" panose="05000000000000000000" pitchFamily="2" charset="2"/>
              <a:buChar char="Ø"/>
            </a:pPr>
            <a:r>
              <a:rPr lang="uk-UA" sz="3200" dirty="0" smtClean="0">
                <a:latin typeface="Arial Narrow" panose="020B0606020202030204" pitchFamily="34" charset="0"/>
              </a:rPr>
              <a:t>  </a:t>
            </a:r>
            <a:br>
              <a:rPr lang="uk-UA" sz="3200" dirty="0" smtClean="0">
                <a:latin typeface="Arial Narrow" panose="020B0606020202030204" pitchFamily="34" charset="0"/>
              </a:rPr>
            </a:br>
            <a:r>
              <a:rPr lang="uk-UA" sz="3200" dirty="0">
                <a:latin typeface="Arial Narrow" panose="020B0606020202030204" pitchFamily="34" charset="0"/>
              </a:rPr>
              <a:t/>
            </a:r>
            <a:br>
              <a:rPr lang="uk-UA" sz="3200" dirty="0">
                <a:latin typeface="Arial Narrow" panose="020B0606020202030204" pitchFamily="34" charset="0"/>
              </a:rPr>
            </a:br>
            <a:r>
              <a:rPr lang="uk-UA" sz="3200" dirty="0" smtClean="0">
                <a:latin typeface="Arial Narrow" panose="020B0606020202030204" pitchFamily="34" charset="0"/>
              </a:rPr>
              <a:t>                          </a:t>
            </a:r>
            <a:br>
              <a:rPr lang="uk-UA" sz="3200" dirty="0" smtClean="0">
                <a:latin typeface="Arial Narrow" panose="020B0606020202030204" pitchFamily="34" charset="0"/>
              </a:rPr>
            </a:br>
            <a:r>
              <a:rPr lang="uk-UA" sz="3200" dirty="0">
                <a:latin typeface="Arial Narrow" panose="020B0606020202030204" pitchFamily="34" charset="0"/>
              </a:rPr>
              <a:t/>
            </a:r>
            <a:br>
              <a:rPr lang="uk-UA" sz="3200" dirty="0">
                <a:latin typeface="Arial Narrow" panose="020B0606020202030204" pitchFamily="34" charset="0"/>
              </a:rPr>
            </a:br>
            <a:r>
              <a:rPr lang="uk-UA" sz="3200" dirty="0" smtClean="0">
                <a:latin typeface="Arial Narrow" panose="020B0606020202030204" pitchFamily="34" charset="0"/>
              </a:rPr>
              <a:t/>
            </a:r>
            <a:br>
              <a:rPr lang="uk-UA" sz="3200" dirty="0" smtClean="0">
                <a:latin typeface="Arial Narrow" panose="020B0606020202030204" pitchFamily="34" charset="0"/>
              </a:rPr>
            </a:br>
            <a:r>
              <a:rPr lang="uk-UA" sz="3200" dirty="0">
                <a:latin typeface="Arial Narrow" panose="020B0606020202030204" pitchFamily="34" charset="0"/>
              </a:rPr>
              <a:t/>
            </a:r>
            <a:br>
              <a:rPr lang="uk-UA" sz="3200" dirty="0">
                <a:latin typeface="Arial Narrow" panose="020B0606020202030204" pitchFamily="34" charset="0"/>
              </a:rPr>
            </a:br>
            <a:r>
              <a:rPr lang="uk-UA" sz="3200" dirty="0" smtClean="0">
                <a:latin typeface="Arial Narrow" panose="020B0606020202030204" pitchFamily="34" charset="0"/>
              </a:rPr>
              <a:t/>
            </a:r>
            <a:br>
              <a:rPr lang="uk-UA" sz="3200" dirty="0" smtClean="0">
                <a:latin typeface="Arial Narrow" panose="020B0606020202030204" pitchFamily="34" charset="0"/>
              </a:rPr>
            </a:b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</a:t>
            </a:r>
            <a:b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</a:t>
            </a:r>
            <a:b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</a:t>
            </a:r>
            <a:b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 період атестації:</a:t>
            </a:r>
            <a:b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	</a:t>
            </a: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учасник </a:t>
            </a:r>
            <a:r>
              <a:rPr lang="uk-UA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відкритого семінару-практикуму «Інноваційні технології – ефективний шлях досягнення нової якості навчально-виховного процесу на гуртках з вивчення англійської мови</a:t>
            </a: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»</a:t>
            </a:r>
            <a:b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b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	участь </a:t>
            </a:r>
            <a:r>
              <a:rPr lang="uk-UA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у роботі методичного об’єднання керівників гуртків з вивчення англійської </a:t>
            </a: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мови</a:t>
            </a:r>
            <a:b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	 відкриті </a:t>
            </a:r>
            <a:r>
              <a:rPr lang="uk-UA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заняття</a:t>
            </a: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19889" y="1235992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18023" y="3626152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59090" y="5013176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усикичкина\Desktop\786604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476672"/>
          </a:xfrm>
        </p:spPr>
        <p:txBody>
          <a:bodyPr>
            <a:noAutofit/>
          </a:bodyPr>
          <a:lstStyle/>
          <a:p>
            <a:pPr marL="514350" indent="-514350" algn="l">
              <a:buFont typeface="Wingdings" panose="05000000000000000000" pitchFamily="2" charset="2"/>
              <a:buChar char="Ø"/>
            </a:pPr>
            <a:r>
              <a:rPr lang="uk-UA" sz="3200" dirty="0" smtClean="0">
                <a:latin typeface="Arial Narrow" panose="020B0606020202030204" pitchFamily="34" charset="0"/>
              </a:rPr>
              <a:t>  </a:t>
            </a:r>
            <a:br>
              <a:rPr lang="uk-UA" sz="3200" dirty="0" smtClean="0">
                <a:latin typeface="Arial Narrow" panose="020B0606020202030204" pitchFamily="34" charset="0"/>
              </a:rPr>
            </a:br>
            <a:r>
              <a:rPr lang="uk-UA" sz="3200" dirty="0">
                <a:latin typeface="Arial Narrow" panose="020B0606020202030204" pitchFamily="34" charset="0"/>
              </a:rPr>
              <a:t/>
            </a:r>
            <a:br>
              <a:rPr lang="uk-UA" sz="3200" dirty="0">
                <a:latin typeface="Arial Narrow" panose="020B0606020202030204" pitchFamily="34" charset="0"/>
              </a:rPr>
            </a:br>
            <a:r>
              <a:rPr lang="uk-UA" sz="3200" dirty="0" smtClean="0">
                <a:latin typeface="Arial Narrow" panose="020B0606020202030204" pitchFamily="34" charset="0"/>
              </a:rPr>
              <a:t>                          </a:t>
            </a:r>
            <a:br>
              <a:rPr lang="uk-UA" sz="3200" dirty="0" smtClean="0">
                <a:latin typeface="Arial Narrow" panose="020B0606020202030204" pitchFamily="34" charset="0"/>
              </a:rPr>
            </a:br>
            <a:r>
              <a:rPr lang="uk-UA" sz="3200" dirty="0">
                <a:latin typeface="Arial Narrow" panose="020B0606020202030204" pitchFamily="34" charset="0"/>
              </a:rPr>
              <a:t/>
            </a:r>
            <a:br>
              <a:rPr lang="uk-UA" sz="3200" dirty="0">
                <a:latin typeface="Arial Narrow" panose="020B0606020202030204" pitchFamily="34" charset="0"/>
              </a:rPr>
            </a:br>
            <a:r>
              <a:rPr lang="uk-UA" sz="3200" dirty="0" smtClean="0">
                <a:latin typeface="Arial Narrow" panose="020B0606020202030204" pitchFamily="34" charset="0"/>
              </a:rPr>
              <a:t/>
            </a:r>
            <a:br>
              <a:rPr lang="uk-UA" sz="3200" dirty="0" smtClean="0">
                <a:latin typeface="Arial Narrow" panose="020B0606020202030204" pitchFamily="34" charset="0"/>
              </a:rPr>
            </a:br>
            <a:r>
              <a:rPr lang="uk-UA" sz="3200" dirty="0">
                <a:latin typeface="Arial Narrow" panose="020B0606020202030204" pitchFamily="34" charset="0"/>
              </a:rPr>
              <a:t/>
            </a:r>
            <a:br>
              <a:rPr lang="uk-UA" sz="3200" dirty="0">
                <a:latin typeface="Arial Narrow" panose="020B0606020202030204" pitchFamily="34" charset="0"/>
              </a:rPr>
            </a:br>
            <a:r>
              <a:rPr lang="uk-UA" sz="3200" dirty="0" smtClean="0">
                <a:latin typeface="Arial Narrow" panose="020B0606020202030204" pitchFamily="34" charset="0"/>
              </a:rPr>
              <a:t/>
            </a:r>
            <a:br>
              <a:rPr lang="uk-UA" sz="3200" dirty="0" smtClean="0">
                <a:latin typeface="Arial Narrow" panose="020B0606020202030204" pitchFamily="34" charset="0"/>
              </a:rPr>
            </a:b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</a:t>
            </a:r>
            <a:b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родинні свята та  «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ABC Party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»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uk-UA" sz="3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uk-UA" sz="3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свята </a:t>
            </a:r>
            <a:r>
              <a:rPr lang="uk-UA" sz="3600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Хелоувіну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uk-UA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10952" y="1174311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178737" y="2605714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31032" y="3105835"/>
            <a:ext cx="428904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endParaRPr lang="uk-UA" sz="28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фестивалі </a:t>
            </a:r>
            <a:r>
              <a:rPr lang="uk-UA" sz="36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казок</a:t>
            </a: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uk-UA" sz="3600" dirty="0">
                <a:latin typeface="Arial Narrow" panose="020B0606020202030204" pitchFamily="34" charset="0"/>
              </a:rPr>
              <a:t> </a:t>
            </a:r>
            <a:endParaRPr lang="uk-UA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65529" y="3244334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uk-UA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uk-UA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05893" y="4037766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21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                ПОРТФОЛІО керівника гуртка «Just English» Дячук  Владислави Олександрівни    БДЮТ «Дивоцвіт»  м. Бориспіль, 2018 р. </vt:lpstr>
      <vt:lpstr>       Освіта: вища Академія адвокатури України          Здобула кваліфікацію бакалавра з філології та магістра за спеціальністю «переклад»  викладач двох іноземних мов (англійська, німецька).   За спеціальністю: філолог, перекладач </vt:lpstr>
      <vt:lpstr>      Педагогічний стаж – 5 років Стаж роботи в БДЮТ – 4 роки  Моє педагогічне кредо: The more you teach others the more you learn for yourself</vt:lpstr>
      <vt:lpstr>Презентация PowerPoint</vt:lpstr>
      <vt:lpstr>Презентация PowerPoint</vt:lpstr>
      <vt:lpstr>      Мета програми полягає у оволодінні дітьми уміннями і навичками  спілкування англійською мовою  у різних сферах та ситуаціях. </vt:lpstr>
      <vt:lpstr>           Для навчання дошкільників іноземної мови я застосовую         інтерактивні ігрові методи (дидактичні ігри),          мовні (фонетичні, лексичні, граматичні),     мовленнєві (аудіювання, говоріння) та комунікативні вправи.</vt:lpstr>
      <vt:lpstr>                                                        За період атестації:   учасник відкритого семінару-практикуму «Інноваційні технології – ефективний шлях досягнення нової якості навчально-виховного процесу на гуртках з вивчення англійської мови»     участь у роботі методичного об’єднання керівників гуртків з вивчення англійської мови     відкриті заняття   </vt:lpstr>
      <vt:lpstr>                                               родинні свята та  «ABC Party»    свята Хелоувіну  </vt:lpstr>
      <vt:lpstr>   Займаюсь самоосвітою, проходжу онлайн-курси IELTS Academic Lingualeo  </vt:lpstr>
      <vt:lpstr>Веселий Хелоувін 2016</vt:lpstr>
      <vt:lpstr>Веселий Хелоувін 2016</vt:lpstr>
      <vt:lpstr>Презентация PowerPoint</vt:lpstr>
      <vt:lpstr>Святкуємо дні народження </vt:lpstr>
      <vt:lpstr>                         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Владусикичкина</dc:creator>
  <cp:lastModifiedBy>Владусикичкина</cp:lastModifiedBy>
  <cp:revision>32</cp:revision>
  <dcterms:created xsi:type="dcterms:W3CDTF">2017-03-10T19:42:00Z</dcterms:created>
  <dcterms:modified xsi:type="dcterms:W3CDTF">2018-03-21T19:20:04Z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