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95" r:id="rId7"/>
    <p:sldId id="296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81" r:id="rId16"/>
    <p:sldId id="274" r:id="rId17"/>
    <p:sldId id="275" r:id="rId18"/>
    <p:sldId id="276" r:id="rId19"/>
    <p:sldId id="277" r:id="rId20"/>
    <p:sldId id="278" r:id="rId21"/>
    <p:sldId id="279" r:id="rId22"/>
    <p:sldId id="282" r:id="rId23"/>
    <p:sldId id="280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3" r:id="rId32"/>
    <p:sldId id="290" r:id="rId33"/>
    <p:sldId id="292" r:id="rId34"/>
    <p:sldId id="29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567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2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1214422"/>
            <a:ext cx="7772400" cy="3510722"/>
          </a:xfrm>
        </p:spPr>
        <p:txBody>
          <a:bodyPr>
            <a:normAutofit fontScale="90000"/>
          </a:bodyPr>
          <a:lstStyle/>
          <a:p>
            <a:pPr lvl="0"/>
            <a:r>
              <a:rPr lang="uk-UA" sz="4000" dirty="0" smtClean="0"/>
              <a:t/>
            </a:r>
            <a:br>
              <a:rPr lang="uk-UA" sz="4000" dirty="0" smtClean="0"/>
            </a:br>
            <a:r>
              <a:rPr lang="uk-UA" sz="4000" i="1" dirty="0" smtClean="0"/>
              <a:t>    </a:t>
            </a:r>
            <a:r>
              <a:rPr lang="uk-UA" sz="8000" b="1" i="1" dirty="0" smtClean="0">
                <a:solidFill>
                  <a:srgbClr val="FF0000"/>
                </a:solidFill>
              </a:rPr>
              <a:t>Творча студія </a:t>
            </a:r>
            <a:r>
              <a:rPr lang="uk-UA" sz="8000" b="1" i="1" dirty="0" err="1" smtClean="0">
                <a:solidFill>
                  <a:srgbClr val="FF0000"/>
                </a:solidFill>
              </a:rPr>
              <a:t>“Чабрець”</a:t>
            </a:r>
            <a:r>
              <a:rPr lang="uk-UA" sz="4000" b="1" i="1" dirty="0" smtClean="0">
                <a:solidFill>
                  <a:srgbClr val="FF0000"/>
                </a:solidFill>
              </a:rPr>
              <a:t/>
            </a:r>
            <a:br>
              <a:rPr lang="uk-UA" sz="4000" b="1" i="1" dirty="0" smtClean="0">
                <a:solidFill>
                  <a:srgbClr val="FF0000"/>
                </a:solidFill>
              </a:rPr>
            </a:br>
            <a:r>
              <a:rPr lang="uk-UA" sz="4000" b="1" i="1" dirty="0" smtClean="0">
                <a:solidFill>
                  <a:srgbClr val="FF0000"/>
                </a:solidFill>
              </a:rPr>
              <a:t/>
            </a:r>
            <a:br>
              <a:rPr lang="uk-UA" sz="4000" b="1" i="1" dirty="0" smtClean="0">
                <a:solidFill>
                  <a:srgbClr val="FF0000"/>
                </a:solidFill>
              </a:rPr>
            </a:br>
            <a:r>
              <a:rPr lang="uk-UA" sz="4000" b="1" i="1" dirty="0" smtClean="0">
                <a:solidFill>
                  <a:srgbClr val="FF0000"/>
                </a:solidFill>
              </a:rPr>
              <a:t>Керівник – </a:t>
            </a:r>
            <a:r>
              <a:rPr lang="uk-UA" sz="4000" b="1" i="1" dirty="0" err="1" smtClean="0">
                <a:solidFill>
                  <a:srgbClr val="FF0000"/>
                </a:solidFill>
              </a:rPr>
              <a:t>Тименко</a:t>
            </a:r>
            <a:r>
              <a:rPr lang="uk-UA" sz="4000" b="1" i="1" dirty="0" smtClean="0">
                <a:solidFill>
                  <a:srgbClr val="FF0000"/>
                </a:solidFill>
              </a:rPr>
              <a:t> </a:t>
            </a:r>
            <a:br>
              <a:rPr lang="uk-UA" sz="4000" b="1" i="1" dirty="0" smtClean="0">
                <a:solidFill>
                  <a:srgbClr val="FF0000"/>
                </a:solidFill>
              </a:rPr>
            </a:br>
            <a:r>
              <a:rPr lang="uk-UA" sz="4000" b="1" i="1" dirty="0" smtClean="0">
                <a:solidFill>
                  <a:srgbClr val="FF0000"/>
                </a:solidFill>
              </a:rPr>
              <a:t>Наталія Іванівна</a:t>
            </a:r>
            <a:r>
              <a:rPr lang="uk-UA" sz="5400" dirty="0" smtClean="0"/>
              <a:t/>
            </a:r>
            <a:br>
              <a:rPr lang="uk-UA" sz="5400" dirty="0" smtClean="0"/>
            </a:br>
            <a:endParaRPr lang="ru-RU" sz="5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144016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Казка </a:t>
            </a:r>
            <a:r>
              <a:rPr lang="uk-UA" sz="4800" b="1" dirty="0" err="1" smtClean="0">
                <a:solidFill>
                  <a:srgbClr val="FF0000"/>
                </a:solidFill>
              </a:rPr>
              <a:t>“Круть</a:t>
            </a:r>
            <a:r>
              <a:rPr lang="uk-UA" sz="4800" b="1" dirty="0" smtClean="0">
                <a:solidFill>
                  <a:srgbClr val="FF0000"/>
                </a:solidFill>
              </a:rPr>
              <a:t> і </a:t>
            </a:r>
            <a:r>
              <a:rPr lang="uk-UA" sz="4800" b="1" dirty="0" err="1" smtClean="0">
                <a:solidFill>
                  <a:srgbClr val="FF0000"/>
                </a:solidFill>
              </a:rPr>
              <a:t>Верть”</a:t>
            </a:r>
            <a:r>
              <a:rPr lang="uk-UA" sz="4800" b="1" dirty="0" smtClean="0">
                <a:solidFill>
                  <a:srgbClr val="FF0000"/>
                </a:solidFill>
              </a:rPr>
              <a:t> </a:t>
            </a:r>
            <a:endParaRPr lang="uk-UA" sz="4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pic>
        <p:nvPicPr>
          <p:cNvPr id="4" name="Рисунок 3" descr="D:\БДЮТ\5. ЧАБРЕЦЬ\2016 рік\Казка Круть і Верть (2016)\DSC_07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785926"/>
            <a:ext cx="650085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:\БДЮТ\5. ЧАБРЕЦЬ\2016 рік\Казка Круть і Верть (2016)\DSC_086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571612"/>
            <a:ext cx="664373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1440160"/>
          </a:xfrm>
        </p:spPr>
        <p:txBody>
          <a:bodyPr>
            <a:normAutofit fontScale="90000"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Новорічна вистава </a:t>
            </a:r>
            <a:r>
              <a:rPr lang="uk-UA" sz="4800" b="1" dirty="0" err="1" smtClean="0">
                <a:solidFill>
                  <a:srgbClr val="FF0000"/>
                </a:solidFill>
              </a:rPr>
              <a:t>“Колобок”</a:t>
            </a:r>
            <a:r>
              <a:rPr lang="uk-UA" sz="4800" b="1" dirty="0" smtClean="0">
                <a:solidFill>
                  <a:srgbClr val="FF0000"/>
                </a:solidFill>
              </a:rPr>
              <a:t>  </a:t>
            </a:r>
            <a:endParaRPr lang="uk-UA" sz="4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pic>
        <p:nvPicPr>
          <p:cNvPr id="5" name="Рисунок 4" descr="D:\БДЮТ\5. ЧАБРЕЦЬ\2016 рік\Новий рік -2016 (Колобок)\DSC_00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071678"/>
            <a:ext cx="442915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pic>
        <p:nvPicPr>
          <p:cNvPr id="4" name="Рисунок 3" descr="D:\БДЮТ\5. ЧАБРЕЦЬ\2016 рік\Новий рік -2016 (Колобок)\DSC_02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714356"/>
            <a:ext cx="614366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1451560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solidFill>
                  <a:srgbClr val="FF0000"/>
                </a:solidFill>
              </a:rPr>
              <a:t>Міжнародний фестиваль-конкурс «Калейдоскоп талантів</a:t>
            </a:r>
            <a:r>
              <a:rPr lang="uk-UA" sz="3100" b="1" dirty="0" smtClean="0">
                <a:solidFill>
                  <a:srgbClr val="FF0000"/>
                </a:solidFill>
              </a:rPr>
              <a:t>», </a:t>
            </a:r>
            <a:r>
              <a:rPr lang="uk-UA" sz="3100" b="1" dirty="0" smtClean="0">
                <a:solidFill>
                  <a:srgbClr val="FF0000"/>
                </a:solidFill>
              </a:rPr>
              <a:t>2017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uk-UA" sz="4800" b="1" dirty="0" smtClean="0">
                <a:solidFill>
                  <a:srgbClr val="FF0000"/>
                </a:solidFill>
              </a:rPr>
              <a:t>  </a:t>
            </a:r>
            <a:endParaRPr lang="uk-UA" sz="4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348136" y="980728"/>
            <a:ext cx="6491064" cy="532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lang="uk-UA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C:\Users\Користувач\Desktop\ЗР\DSC_01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71612"/>
            <a:ext cx="592935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348136" y="2285256"/>
            <a:ext cx="6491064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C:\Users\Користувач\Desktop\ЗР\DSC_02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857232"/>
            <a:ext cx="6643734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348136" y="1268760"/>
            <a:ext cx="6491064" cy="5009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3200" b="1" i="1" dirty="0" smtClean="0"/>
              <a:t>Тарас Бабенко,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C:\Users\Користувач\Desktop\ЗР\DSC_02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571480"/>
            <a:ext cx="664373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144016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  </a:t>
            </a:r>
            <a:endParaRPr lang="uk-UA" sz="4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pic>
        <p:nvPicPr>
          <p:cNvPr id="9" name="Рисунок 8" descr="C:\Users\Користувач\Desktop\ЗР\DSC_03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571480"/>
            <a:ext cx="628654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1165808"/>
          </a:xfrm>
        </p:spPr>
        <p:txBody>
          <a:bodyPr>
            <a:normAutofit fontScale="90000"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Вистава </a:t>
            </a:r>
            <a:r>
              <a:rPr lang="uk-UA" sz="4800" b="1" dirty="0" err="1" smtClean="0">
                <a:solidFill>
                  <a:srgbClr val="FF0000"/>
                </a:solidFill>
              </a:rPr>
              <a:t>“Як</a:t>
            </a:r>
            <a:r>
              <a:rPr lang="uk-UA" sz="4800" b="1" dirty="0" smtClean="0">
                <a:solidFill>
                  <a:srgbClr val="FF0000"/>
                </a:solidFill>
              </a:rPr>
              <a:t> зійде </a:t>
            </a:r>
            <a:r>
              <a:rPr lang="uk-UA" sz="4800" b="1" dirty="0" err="1" smtClean="0">
                <a:solidFill>
                  <a:srgbClr val="FF0000"/>
                </a:solidFill>
              </a:rPr>
              <a:t>місяць”</a:t>
            </a:r>
            <a:endParaRPr lang="uk-UA" sz="4800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348136" y="2285256"/>
            <a:ext cx="6491064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C:\Users\Користувач\Desktop\ЗР\DSC_00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000240"/>
            <a:ext cx="650085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2348136" y="2285256"/>
            <a:ext cx="6491064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pic>
        <p:nvPicPr>
          <p:cNvPr id="6" name="Рисунок 5" descr="C:\Users\Користувач\Desktop\ЗР\DSC_00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285861"/>
            <a:ext cx="657229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563072" cy="1224136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err="1" smtClean="0">
                <a:solidFill>
                  <a:srgbClr val="FF0000"/>
                </a:solidFill>
              </a:rPr>
              <a:t>Читц</a:t>
            </a:r>
            <a:r>
              <a:rPr lang="uk-UA" sz="4800" dirty="0" smtClean="0">
                <a:solidFill>
                  <a:srgbClr val="FF0000"/>
                </a:solidFill>
              </a:rPr>
              <a:t>і, </a:t>
            </a:r>
            <a:r>
              <a:rPr lang="ru-RU" sz="4800" dirty="0" smtClean="0">
                <a:solidFill>
                  <a:srgbClr val="FF0000"/>
                </a:solidFill>
              </a:rPr>
              <a:t> </a:t>
            </a:r>
            <a:r>
              <a:rPr lang="ru-RU" sz="4800" dirty="0" smtClean="0">
                <a:solidFill>
                  <a:srgbClr val="FF0000"/>
                </a:solidFill>
              </a:rPr>
              <a:t>2014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uk-UA" sz="4800" b="1" dirty="0" smtClean="0">
                <a:solidFill>
                  <a:srgbClr val="FF0000"/>
                </a:solidFill>
              </a:rPr>
              <a:t> </a:t>
            </a:r>
            <a:endParaRPr lang="uk-UA" sz="4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:\БДЮТ\5. ЧАБРЕЦЬ\Читці 2014\DSC_175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643050"/>
            <a:ext cx="6101094" cy="464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808618"/>
          </a:xfrm>
        </p:spPr>
        <p:txBody>
          <a:bodyPr>
            <a:noAutofit/>
          </a:bodyPr>
          <a:lstStyle/>
          <a:p>
            <a:r>
              <a:rPr lang="uk-UA" sz="2400" b="1" dirty="0" err="1" smtClean="0">
                <a:solidFill>
                  <a:srgbClr val="FF0000"/>
                </a:solidFill>
              </a:rPr>
              <a:t>“</a:t>
            </a:r>
            <a:r>
              <a:rPr lang="uk-UA" sz="2400" b="1" dirty="0" err="1" smtClean="0">
                <a:solidFill>
                  <a:srgbClr val="FF0000"/>
                </a:solidFill>
              </a:rPr>
              <a:t>Літературно-музична</a:t>
            </a:r>
            <a:r>
              <a:rPr lang="uk-UA" sz="2400" b="1" dirty="0" smtClean="0">
                <a:solidFill>
                  <a:srgbClr val="FF0000"/>
                </a:solidFill>
              </a:rPr>
              <a:t> композиція </a:t>
            </a:r>
            <a:r>
              <a:rPr lang="uk-UA" sz="2400" b="1" dirty="0" smtClean="0">
                <a:solidFill>
                  <a:srgbClr val="FF0000"/>
                </a:solidFill>
              </a:rPr>
              <a:t/>
            </a:r>
            <a:br>
              <a:rPr lang="uk-UA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«</a:t>
            </a:r>
            <a:r>
              <a:rPr lang="uk-UA" sz="2400" b="1" dirty="0" smtClean="0">
                <a:solidFill>
                  <a:srgbClr val="FF0000"/>
                </a:solidFill>
              </a:rPr>
              <a:t>Україна – Мати, Берегиня</a:t>
            </a:r>
            <a:r>
              <a:rPr lang="en-US" sz="2400" b="1" dirty="0" smtClean="0">
                <a:solidFill>
                  <a:srgbClr val="FF0000"/>
                </a:solidFill>
              </a:rPr>
              <a:t>»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348136" y="2285256"/>
            <a:ext cx="6491064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pic>
        <p:nvPicPr>
          <p:cNvPr id="5" name="Рисунок 4" descr="C:\Users\Користувач\Desktop\ЗР\DSC_00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643050"/>
            <a:ext cx="657229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2348136" y="2285256"/>
            <a:ext cx="6491064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lvl="0"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195736" y="1628800"/>
            <a:ext cx="6491064" cy="44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D:\БДЮТ\5. ЧАБРЕЦЬ\2017 рік\Чабрець-конкурс 30.05.17\DSC_00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28736"/>
            <a:ext cx="642942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1440160"/>
          </a:xfrm>
        </p:spPr>
        <p:txBody>
          <a:bodyPr>
            <a:normAutofit/>
          </a:bodyPr>
          <a:lstStyle/>
          <a:p>
            <a:r>
              <a:rPr lang="uk-UA" sz="8800" b="1" dirty="0" smtClean="0">
                <a:solidFill>
                  <a:srgbClr val="FF0000"/>
                </a:solidFill>
              </a:rPr>
              <a:t>  </a:t>
            </a:r>
            <a:endParaRPr lang="uk-UA" sz="8800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348136" y="2285256"/>
            <a:ext cx="6491064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195736" y="2132856"/>
            <a:ext cx="6491064" cy="39933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lvl="0"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endParaRPr lang="uk-UA" dirty="0" smtClean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195736" y="3212976"/>
            <a:ext cx="6491064" cy="2913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6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C:\Users\Користувач\Desktop\ЗР\DSC_0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142984"/>
            <a:ext cx="621510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2348136" y="2285256"/>
            <a:ext cx="6491064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195736" y="714356"/>
            <a:ext cx="6491064" cy="5411807"/>
          </a:xfrm>
          <a:effectLst>
            <a:reflection blurRad="6350" stA="50000" endA="300" endPos="55500" dist="101600" dir="5400000" sy="-100000" algn="bl" rotWithShape="0"/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До </a:t>
            </a:r>
            <a:r>
              <a:rPr lang="ru-RU" b="1" dirty="0" smtClean="0">
                <a:solidFill>
                  <a:srgbClr val="FF0000"/>
                </a:solidFill>
              </a:rPr>
              <a:t>Дня </a:t>
            </a:r>
            <a:r>
              <a:rPr lang="ru-RU" b="1" dirty="0" err="1" smtClean="0">
                <a:solidFill>
                  <a:srgbClr val="FF0000"/>
                </a:solidFill>
              </a:rPr>
              <a:t>писемності</a:t>
            </a:r>
            <a:r>
              <a:rPr lang="ru-RU" b="1" dirty="0" smtClean="0">
                <a:solidFill>
                  <a:srgbClr val="FF0000"/>
                </a:solidFill>
              </a:rPr>
              <a:t> та </a:t>
            </a:r>
            <a:r>
              <a:rPr lang="ru-RU" b="1" dirty="0" err="1" smtClean="0">
                <a:solidFill>
                  <a:srgbClr val="FF0000"/>
                </a:solidFill>
              </a:rPr>
              <a:t>мови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195736" y="2132856"/>
            <a:ext cx="6491064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C:\Users\Користувач\Desktop\ЗР\DSC_00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49529"/>
            <a:ext cx="6357982" cy="483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2348136" y="2285256"/>
            <a:ext cx="6491064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195736" y="908720"/>
            <a:ext cx="6491064" cy="5217443"/>
          </a:xfrm>
          <a:effectLst>
            <a:reflection blurRad="6350" stA="50000" endA="300" endPos="55500" dist="101600" dir="5400000" sy="-100000" algn="bl" rotWithShape="0"/>
          </a:effectLst>
        </p:spPr>
        <p:txBody>
          <a:bodyPr>
            <a:normAutofit/>
          </a:bodyPr>
          <a:lstStyle/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195736" y="2132856"/>
            <a:ext cx="6491064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D:\БДЮТ\5. ЧАБРЕЦЬ\2017 рік\До дня писемності та мови (2017)\DSC_00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928670"/>
            <a:ext cx="6643734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          Казка </a:t>
            </a:r>
            <a:r>
              <a:rPr lang="uk-UA" b="1" dirty="0" err="1" smtClean="0">
                <a:solidFill>
                  <a:srgbClr val="FF0000"/>
                </a:solidFill>
              </a:rPr>
              <a:t>“Семеро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b="1" dirty="0" err="1" smtClean="0">
                <a:solidFill>
                  <a:srgbClr val="FF0000"/>
                </a:solidFill>
              </a:rPr>
              <a:t>козенят”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:\БДЮТ\5. ЧАБРЕЦЬ\козенята\DSCN126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635370"/>
            <a:ext cx="6643734" cy="479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:\БДЮТ\5. ЧАБРЕЦЬ\козенята\DSCN126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642918"/>
            <a:ext cx="664373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     До </a:t>
            </a:r>
            <a:r>
              <a:rPr lang="uk-UA" b="1" dirty="0" smtClean="0">
                <a:solidFill>
                  <a:srgbClr val="FF0000"/>
                </a:solidFill>
              </a:rPr>
              <a:t>річниці П.П.Чубинського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БДЮТ\ФОТО ЗАХОДИ 2017 рік\До річниці Чубинського 27.01.17\DSC_20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142984"/>
            <a:ext cx="642942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          Міський </a:t>
            </a:r>
            <a:r>
              <a:rPr lang="uk-UA" b="1" dirty="0" smtClean="0">
                <a:solidFill>
                  <a:srgbClr val="FF0000"/>
                </a:solidFill>
              </a:rPr>
              <a:t>конкурс читців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БДЮТ\ФОТО ЗАХОДИ 2017 рік\Конкурс читців Т.Г.Шевченка -21.02.17\DSC_219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357298"/>
            <a:ext cx="650085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:\БДЮТ\ФОТО ЗАХОДИ 2017 рік\Конкурс читців Т.Г.Шевченка -21.02.17\DSC_219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714356"/>
            <a:ext cx="671517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144016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 </a:t>
            </a:r>
            <a:r>
              <a:rPr lang="uk-UA" sz="4800" b="1" dirty="0" smtClean="0">
                <a:solidFill>
                  <a:srgbClr val="FF0000"/>
                </a:solidFill>
              </a:rPr>
              <a:t> </a:t>
            </a:r>
            <a:endParaRPr lang="uk-UA" sz="4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:\БДЮТ\5. ЧАБРЕЦЬ\Читці 2014\DSC_17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214422"/>
            <a:ext cx="664373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>
                <a:solidFill>
                  <a:srgbClr val="FF0000"/>
                </a:solidFill>
              </a:rPr>
              <a:t>   Відкритий </a:t>
            </a:r>
            <a:r>
              <a:rPr lang="uk-UA" sz="2700" b="1" dirty="0" smtClean="0">
                <a:solidFill>
                  <a:srgbClr val="FF0000"/>
                </a:solidFill>
              </a:rPr>
              <a:t>фестиваль-конкурс читців творів В.Сосюри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БДЮТ\ФОТО ЗАХОДИ 2017 рік\Фестиваль читців Сосюри (2017)\DSC_00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071546"/>
            <a:ext cx="657229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Конкурс Г.Сковороди, </a:t>
            </a:r>
            <a:r>
              <a:rPr lang="ru-RU" b="1" dirty="0" smtClean="0">
                <a:solidFill>
                  <a:srgbClr val="FF0000"/>
                </a:solidFill>
              </a:rPr>
              <a:t>2017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Користувач\Desktop\ЗР\IMG-94197f0b016544548fa4c54c870cf278-V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600200"/>
            <a:ext cx="6429420" cy="432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Дозвілля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Користувач\Desktop\ЗР\DSC_002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882674"/>
            <a:ext cx="6500858" cy="454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Користувач\Desktop\ЗР\DSC_01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000108"/>
            <a:ext cx="657229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8860" y="2285993"/>
            <a:ext cx="6715140" cy="1643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6600" dirty="0" smtClean="0">
                <a:solidFill>
                  <a:srgbClr val="FF0000"/>
                </a:solidFill>
              </a:rPr>
              <a:t>Дякую за увагу!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500042"/>
            <a:ext cx="7772400" cy="857256"/>
          </a:xfrm>
        </p:spPr>
        <p:txBody>
          <a:bodyPr>
            <a:normAutofit fontScale="90000"/>
          </a:bodyPr>
          <a:lstStyle/>
          <a:p>
            <a:r>
              <a:rPr lang="uk-UA" sz="5300" dirty="0" smtClean="0">
                <a:solidFill>
                  <a:srgbClr val="FF0000"/>
                </a:solidFill>
              </a:rPr>
              <a:t>      </a:t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400" b="1" dirty="0" smtClean="0">
                <a:solidFill>
                  <a:srgbClr val="FF0000"/>
                </a:solidFill>
              </a:rPr>
              <a:t> </a:t>
            </a:r>
            <a:r>
              <a:rPr lang="uk-UA" sz="5400" b="1" dirty="0" smtClean="0">
                <a:solidFill>
                  <a:srgbClr val="FF0000"/>
                </a:solidFill>
              </a:rPr>
              <a:t/>
            </a:r>
            <a:br>
              <a:rPr lang="uk-UA" sz="5400" b="1" dirty="0" smtClean="0">
                <a:solidFill>
                  <a:srgbClr val="FF0000"/>
                </a:solidFill>
              </a:rPr>
            </a:br>
            <a:r>
              <a:rPr lang="uk-UA" sz="5400" b="1" dirty="0" smtClean="0">
                <a:solidFill>
                  <a:srgbClr val="FF0000"/>
                </a:solidFill>
              </a:rPr>
              <a:t>Читці, </a:t>
            </a:r>
            <a:r>
              <a:rPr lang="uk-UA" sz="5400" b="1" dirty="0" smtClean="0">
                <a:solidFill>
                  <a:srgbClr val="FF0000"/>
                </a:solidFill>
              </a:rPr>
              <a:t>2015 </a:t>
            </a: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b="1" dirty="0" smtClean="0">
                <a:solidFill>
                  <a:srgbClr val="FF0000"/>
                </a:solidFill>
              </a:rPr>
              <a:t>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4000" dirty="0" smtClean="0"/>
              <a:t/>
            </a:r>
            <a:br>
              <a:rPr lang="uk-UA" sz="4000" dirty="0" smtClean="0"/>
            </a:br>
            <a:r>
              <a:rPr lang="uk-UA" sz="4000" dirty="0" smtClean="0"/>
              <a:t>       </a:t>
            </a: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  <a:t>      </a:t>
            </a:r>
            <a:b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  <a:t>       </a:t>
            </a:r>
            <a:r>
              <a:rPr lang="uk-UA" sz="5400" dirty="0" smtClean="0"/>
              <a:t/>
            </a:r>
            <a:br>
              <a:rPr lang="uk-UA" sz="5400" dirty="0" smtClean="0"/>
            </a:br>
            <a:endParaRPr lang="ru-RU" sz="5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D:\БДЮТ\5. ЧАБРЕЦЬ\2015 рік\Читці - 11.11.15р\DSC_11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500174"/>
            <a:ext cx="628654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260648"/>
            <a:ext cx="7772400" cy="1512168"/>
          </a:xfrm>
        </p:spPr>
        <p:txBody>
          <a:bodyPr>
            <a:normAutofit fontScale="90000"/>
          </a:bodyPr>
          <a:lstStyle/>
          <a:p>
            <a:pPr lvl="0"/>
            <a:r>
              <a:rPr lang="uk-UA" sz="5300" dirty="0" smtClean="0">
                <a:solidFill>
                  <a:srgbClr val="FF0000"/>
                </a:solidFill>
              </a:rPr>
              <a:t>      </a:t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b="1" dirty="0" smtClean="0">
                <a:solidFill>
                  <a:srgbClr val="FF0000"/>
                </a:solidFill>
              </a:rPr>
              <a:t> </a:t>
            </a:r>
            <a:br>
              <a:rPr lang="uk-UA" sz="5300" b="1" dirty="0" smtClean="0">
                <a:solidFill>
                  <a:srgbClr val="FF0000"/>
                </a:solidFill>
              </a:rPr>
            </a:br>
            <a:r>
              <a:rPr lang="uk-UA" sz="5300" b="1" dirty="0" smtClean="0">
                <a:solidFill>
                  <a:srgbClr val="FF0000"/>
                </a:solidFill>
              </a:rPr>
              <a:t>    </a:t>
            </a: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4000" dirty="0" smtClean="0"/>
              <a:t/>
            </a:r>
            <a:br>
              <a:rPr lang="uk-UA" sz="4000" dirty="0" smtClean="0"/>
            </a:br>
            <a:r>
              <a:rPr lang="uk-UA" sz="4000" dirty="0" smtClean="0"/>
              <a:t>       </a:t>
            </a:r>
            <a:br>
              <a:rPr lang="uk-UA" sz="4000" dirty="0" smtClean="0"/>
            </a:br>
            <a:r>
              <a:rPr lang="uk-UA" sz="4000" i="1" dirty="0" smtClean="0"/>
              <a:t>     </a:t>
            </a: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>               </a:t>
            </a:r>
            <a:br>
              <a:rPr lang="uk-UA" sz="3600" b="1" dirty="0" smtClean="0"/>
            </a:br>
            <a:r>
              <a:rPr lang="uk-UA" sz="3600" b="1" dirty="0" smtClean="0"/>
              <a:t>                               </a:t>
            </a: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  <a:t>      </a:t>
            </a:r>
            <a:b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  <a:t>       </a:t>
            </a:r>
            <a:r>
              <a:rPr lang="uk-UA" sz="5400" dirty="0" smtClean="0"/>
              <a:t/>
            </a:r>
            <a:br>
              <a:rPr lang="uk-UA" sz="5400" dirty="0" smtClean="0"/>
            </a:br>
            <a:endParaRPr lang="ru-RU" sz="5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D:\БДЮТ\5. ЧАБРЕЦЬ\2015 рік\Читці - 11.11.15р\DSC_10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28737"/>
            <a:ext cx="650085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1880188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solidFill>
                  <a:srgbClr val="FF0000"/>
                </a:solidFill>
              </a:rPr>
              <a:t>Вишгородський відкритий районний фестиваль аматорських колективів «Театральна субота</a:t>
            </a:r>
            <a:r>
              <a:rPr lang="uk-UA" sz="3100" b="1" dirty="0" smtClean="0">
                <a:solidFill>
                  <a:srgbClr val="FF0000"/>
                </a:solidFill>
              </a:rPr>
              <a:t>», </a:t>
            </a:r>
            <a:r>
              <a:rPr lang="uk-UA" sz="3100" b="1" dirty="0" smtClean="0">
                <a:solidFill>
                  <a:srgbClr val="FF0000"/>
                </a:solidFill>
              </a:rPr>
              <a:t>2014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uk-UA" sz="4800" b="1" dirty="0" smtClean="0">
                <a:solidFill>
                  <a:srgbClr val="FF0000"/>
                </a:solidFill>
              </a:rPr>
              <a:t>  </a:t>
            </a:r>
            <a:endParaRPr lang="uk-UA" sz="4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Користувач\Desktop\ЗР\DSC_07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1434" y="1857364"/>
            <a:ext cx="610109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144016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 </a:t>
            </a:r>
            <a:endParaRPr lang="uk-UA" sz="4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:\БДЮТ\5. ЧАБРЕЦЬ\Театральна субота\DSC_071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928670"/>
            <a:ext cx="664373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357166"/>
            <a:ext cx="7772400" cy="1428760"/>
          </a:xfrm>
        </p:spPr>
        <p:txBody>
          <a:bodyPr>
            <a:normAutofit fontScale="90000"/>
          </a:bodyPr>
          <a:lstStyle/>
          <a:p>
            <a:r>
              <a:rPr lang="uk-UA" sz="5300" dirty="0" smtClean="0">
                <a:solidFill>
                  <a:srgbClr val="FF0000"/>
                </a:solidFill>
              </a:rPr>
              <a:t>      </a:t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b="1" dirty="0" smtClean="0">
                <a:solidFill>
                  <a:srgbClr val="FF0000"/>
                </a:solidFill>
              </a:rPr>
              <a:t> </a:t>
            </a:r>
            <a:br>
              <a:rPr lang="uk-UA" sz="5300" b="1" dirty="0" smtClean="0">
                <a:solidFill>
                  <a:srgbClr val="FF0000"/>
                </a:solidFill>
              </a:rPr>
            </a:br>
            <a:r>
              <a:rPr lang="uk-UA" sz="5300" b="1" dirty="0" smtClean="0">
                <a:solidFill>
                  <a:srgbClr val="FF0000"/>
                </a:solidFill>
              </a:rPr>
              <a:t> </a:t>
            </a:r>
            <a:br>
              <a:rPr lang="uk-UA" sz="5300" b="1" dirty="0" smtClean="0">
                <a:solidFill>
                  <a:srgbClr val="FF0000"/>
                </a:solidFill>
              </a:rPr>
            </a:br>
            <a:r>
              <a:rPr lang="uk-UA" sz="4800" b="1" dirty="0" smtClean="0"/>
              <a:t>Всеукраїнська мистецька акція </a:t>
            </a:r>
            <a:r>
              <a:rPr lang="uk-UA" sz="4800" b="1" dirty="0" smtClean="0"/>
              <a:t>«Мій </a:t>
            </a:r>
            <a:r>
              <a:rPr lang="uk-UA" sz="4800" b="1" dirty="0" smtClean="0"/>
              <a:t>Шевченко</a:t>
            </a:r>
            <a:r>
              <a:rPr lang="uk-UA" sz="4800" b="1" dirty="0" smtClean="0"/>
              <a:t>»,  </a:t>
            </a:r>
            <a:r>
              <a:rPr lang="uk-UA" sz="4800" b="1" dirty="0" smtClean="0"/>
              <a:t>2015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uk-UA" sz="5300" b="1" dirty="0" smtClean="0">
                <a:solidFill>
                  <a:srgbClr val="FF0000"/>
                </a:solidFill>
              </a:rPr>
              <a:t/>
            </a:r>
            <a:br>
              <a:rPr lang="uk-UA" sz="5300" b="1" dirty="0" smtClean="0">
                <a:solidFill>
                  <a:srgbClr val="FF0000"/>
                </a:solidFill>
              </a:rPr>
            </a:br>
            <a:r>
              <a:rPr lang="uk-UA" sz="5300" dirty="0" smtClean="0">
                <a:solidFill>
                  <a:srgbClr val="FF0000"/>
                </a:solidFill>
              </a:rPr>
              <a:t/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sz="5300" b="1" dirty="0" smtClean="0">
                <a:solidFill>
                  <a:srgbClr val="FF0000"/>
                </a:solidFill>
              </a:rPr>
              <a:t> </a:t>
            </a:r>
            <a:r>
              <a:rPr lang="uk-UA" sz="4000" dirty="0" smtClean="0"/>
              <a:t/>
            </a:r>
            <a:br>
              <a:rPr lang="uk-UA" sz="4000" dirty="0" smtClean="0"/>
            </a:br>
            <a:r>
              <a:rPr lang="uk-UA" sz="4000" dirty="0" smtClean="0"/>
              <a:t>       </a:t>
            </a:r>
            <a:br>
              <a:rPr lang="uk-UA" sz="4000" dirty="0" smtClean="0"/>
            </a:br>
            <a:r>
              <a:rPr lang="uk-UA" sz="4000" dirty="0" smtClean="0"/>
              <a:t> </a:t>
            </a: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>                               </a:t>
            </a: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  <a:t>      </a:t>
            </a:r>
            <a:b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</a:rPr>
              <a:t>       </a:t>
            </a:r>
            <a:r>
              <a:rPr lang="uk-UA" sz="5400" dirty="0" smtClean="0"/>
              <a:t/>
            </a:r>
            <a:br>
              <a:rPr lang="uk-UA" sz="5400" dirty="0" smtClean="0"/>
            </a:br>
            <a:endParaRPr lang="ru-RU" sz="5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D:\БДЮТ\5. ЧАБРЕЦЬ\2015 рік\Всеукраїнська мистецька акція -Мій Шевченко (16-18.09.15)\DSC_02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3116"/>
            <a:ext cx="650085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:\БДЮТ\5. ЧАБРЕЦЬ\2015 рік\Всеукраїнська мистецька акція -Мій Шевченко (16-18.09.15)\DSC_027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357298"/>
            <a:ext cx="642942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</TotalTime>
  <Words>92</Words>
  <Application>Microsoft Office PowerPoint</Application>
  <PresentationFormat>Экран (4:3)</PresentationFormat>
  <Paragraphs>52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    Творча студія “Чабрець”  Керівник – Тименко  Наталія Іванівна </vt:lpstr>
      <vt:lpstr> Читці,  2014  </vt:lpstr>
      <vt:lpstr>  </vt:lpstr>
      <vt:lpstr>              Читці, 2015                              </vt:lpstr>
      <vt:lpstr>                                                                                                   </vt:lpstr>
      <vt:lpstr>Вишгородський відкритий районний фестиваль аматорських колективів «Театральна субота», 2014   </vt:lpstr>
      <vt:lpstr> </vt:lpstr>
      <vt:lpstr>                  Всеукраїнська мистецька акція «Мій Шевченко»,  2015                                                                 </vt:lpstr>
      <vt:lpstr>Слайд 9</vt:lpstr>
      <vt:lpstr>Казка “Круть і Верть” </vt:lpstr>
      <vt:lpstr>Слайд 11</vt:lpstr>
      <vt:lpstr>Новорічна вистава “Колобок”  </vt:lpstr>
      <vt:lpstr>Слайд 13</vt:lpstr>
      <vt:lpstr>Міжнародний фестиваль-конкурс «Калейдоскоп талантів», 2017   </vt:lpstr>
      <vt:lpstr>Слайд 15</vt:lpstr>
      <vt:lpstr>Слайд 16</vt:lpstr>
      <vt:lpstr>  </vt:lpstr>
      <vt:lpstr>Вистава “Як зійде місяць”</vt:lpstr>
      <vt:lpstr>Слайд 19</vt:lpstr>
      <vt:lpstr>“Літературно-музична композиція  «Україна – Мати, Берегиня»</vt:lpstr>
      <vt:lpstr>Слайд 21</vt:lpstr>
      <vt:lpstr>  </vt:lpstr>
      <vt:lpstr>Слайд 23</vt:lpstr>
      <vt:lpstr>Слайд 24</vt:lpstr>
      <vt:lpstr>          Казка “Семеро козенят”</vt:lpstr>
      <vt:lpstr>Слайд 26</vt:lpstr>
      <vt:lpstr>     До річниці П.П.Чубинського </vt:lpstr>
      <vt:lpstr>          Міський конкурс читців </vt:lpstr>
      <vt:lpstr>Слайд 29</vt:lpstr>
      <vt:lpstr>   Відкритий фестиваль-конкурс читців творів В.Сосюри </vt:lpstr>
      <vt:lpstr>  Конкурс Г.Сковороди, 2017 </vt:lpstr>
      <vt:lpstr>Дозвілля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ОляПК Лидер</cp:lastModifiedBy>
  <cp:revision>69</cp:revision>
  <dcterms:created xsi:type="dcterms:W3CDTF">2015-09-26T05:27:47Z</dcterms:created>
  <dcterms:modified xsi:type="dcterms:W3CDTF">2018-03-13T09:08:55Z</dcterms:modified>
</cp:coreProperties>
</file>